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70" r:id="rId2"/>
    <p:sldMasterId id="2147483787" r:id="rId3"/>
    <p:sldMasterId id="2147483804" r:id="rId4"/>
    <p:sldMasterId id="2147483821" r:id="rId5"/>
  </p:sldMasterIdLst>
  <p:sldIdLst>
    <p:sldId id="258" r:id="rId6"/>
    <p:sldId id="256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01AB26-27EB-4D10-97FA-253287B654B1}">
          <p14:sldIdLst>
            <p14:sldId id="258"/>
            <p14:sldId id="256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3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139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2881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94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39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119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80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7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50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50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024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744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443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75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799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257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16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270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366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8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89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0191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222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0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816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309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533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76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99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233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29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788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87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992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113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6456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031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4360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2664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707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917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47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1700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8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597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83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17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135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78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774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8781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4987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50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24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7682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523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8227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567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915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374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4894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7796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8302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261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574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9512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645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720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636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209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8788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3302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563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13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0151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5525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69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20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9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4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36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2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636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5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9093" y="499207"/>
            <a:ext cx="34311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ЖИЗНЬ</a:t>
            </a:r>
          </a:p>
          <a:p>
            <a:r>
              <a:rPr lang="ru-RU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ru-RU" sz="6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луга                   </a:t>
            </a:r>
            <a:endParaRPr lang="ru-RU" sz="6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1" y="2718659"/>
            <a:ext cx="6240643" cy="26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78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fracture"/>
        <p:sndAc>
          <p:stSnd>
            <p:snd r:embed="rId2" name="drumroll.wav"/>
          </p:stSnd>
        </p:sndAc>
      </p:transition>
    </mc:Choice>
    <mc:Fallback>
      <p:transition spd="slow" advClick="0" advTm="5000">
        <p:fade/>
        <p:sndAc>
          <p:stSnd>
            <p:snd r:embed="rId2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" y="40288"/>
            <a:ext cx="4850675" cy="30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8376" y="3402286"/>
            <a:ext cx="1225475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Трясогузка относится к классу певчие птицы, отряду </a:t>
            </a:r>
            <a:r>
              <a:rPr kumimoji="0" lang="ru-RU" altLang="ru-RU" sz="3200" b="0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воробьинообразных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семейству трясогузковых. Это небольшие птички ростом до 20 см, с тонким клювом и длинным хвостом, которым они быстро трясут, когда передвигаются по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земле</a:t>
            </a:r>
            <a:r>
              <a:rPr lang="ru-RU" altLang="ru-RU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Они бывают </a:t>
            </a:r>
            <a:r>
              <a:rPr lang="ru-RU" altLang="ru-RU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б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елая,</a:t>
            </a:r>
            <a:r>
              <a:rPr kumimoji="0" lang="ru-RU" altLang="ru-RU" sz="3200" b="0" i="0" u="none" strike="noStrike" cap="none" normalizeH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ёлтая трясогузка, горная, желтоголовая, черноголовая, пегая.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79" y="40288"/>
            <a:ext cx="4188822" cy="31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0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000">
        <p15:prstTrans prst="airplane"/>
        <p:sndAc>
          <p:stSnd>
            <p:snd r:embed="rId2" name="camera.wav"/>
          </p:stSnd>
        </p:sndAc>
      </p:transition>
    </mc:Choice>
    <mc:Fallback>
      <p:transition spd="slow" advTm="15000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Рисунок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" y="306187"/>
            <a:ext cx="3579223" cy="21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94263" y="2819710"/>
            <a:ext cx="864761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Бабочка махаон – одно из самых красивых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насекомых</a:t>
            </a:r>
            <a:r>
              <a:rPr lang="en-US" altLang="ru-RU" sz="3200" dirty="0">
                <a:solidFill>
                  <a:srgbClr val="00B0F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Она внесена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Красную Книгу.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Размер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бабочки достигает 9 см. Размах крыльев может быть еще больше. В основном в окрасе преобладают желтые, коричневые и красные тона. Также возможны голубые насекомые. 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41" y="306187"/>
            <a:ext cx="3790134" cy="19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8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crush"/>
        <p:sndAc>
          <p:stSnd>
            <p:snd r:embed="rId2" name="camera.wav"/>
          </p:stSnd>
        </p:sndAc>
      </p:transition>
    </mc:Choice>
    <mc:Fallback>
      <p:transition spd="slow" advClick="0" advTm="2000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39348" y="3318570"/>
            <a:ext cx="89253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B0F0"/>
                </a:solidFill>
              </a:rPr>
              <a:t>Тысячелистник обыкновенный – многолетнее травянистое растение семейства астровых (сложноцветных), высотой 20 - 80 см, реже 100 см, с тонким ползучим корневищем, от которого отходят побеги с розетками прикорневых листьев и цветоносные неветвящиеся стебли</a:t>
            </a:r>
            <a:endParaRPr lang="ru-RU" sz="3200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5" y="630720"/>
            <a:ext cx="3329609" cy="224168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89" y="407639"/>
            <a:ext cx="3966974" cy="26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4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1000">
        <p15:prstTrans prst="fallOver"/>
        <p:sndAc>
          <p:stSnd>
            <p:snd r:embed="rId2" name="camera.wav"/>
          </p:stSnd>
        </p:sndAc>
      </p:transition>
    </mc:Choice>
    <mc:Fallback>
      <p:transition spd="slow" advClick="0" advTm="1000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1188" y="3569902"/>
            <a:ext cx="90046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rgbClr val="FFFF00"/>
                </a:solidFill>
              </a:rPr>
              <a:t>Мя</a:t>
            </a:r>
            <a:r>
              <a:rPr lang="ru-RU" sz="3200" dirty="0" err="1">
                <a:solidFill>
                  <a:srgbClr val="FFFF00"/>
                </a:solidFill>
              </a:rPr>
              <a:t>лик</a:t>
            </a:r>
            <a:r>
              <a:rPr lang="ru-RU" sz="3200" dirty="0">
                <a:solidFill>
                  <a:srgbClr val="FFFF00"/>
                </a:solidFill>
              </a:rPr>
              <a:t> растёт по всей стране на лугах, опушках, полянах, по берегам водоёмов, в светлых лесах. Это травянистое растение с гладкими стеблями 30-100 см высотой и коротким корневищем. Листья узкие, 2-4 мм шириной.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" y="518160"/>
            <a:ext cx="3257550" cy="29014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164877"/>
            <a:ext cx="4883945" cy="32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82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">
        <p15:prstTrans prst="curtains"/>
        <p:sndAc>
          <p:stSnd>
            <p:snd r:embed="rId3" name="camera.wav"/>
          </p:stSnd>
        </p:sndAc>
      </p:transition>
    </mc:Choice>
    <mc:Fallback>
      <p:transition spd="slow" advClick="0" advTm="1000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1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Аспект">
  <a:themeElements>
    <a:clrScheme name="Красный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4.xml><?xml version="1.0" encoding="utf-8"?>
<a:theme xmlns:a="http://schemas.openxmlformats.org/drawingml/2006/main" name="2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5.xml><?xml version="1.0" encoding="utf-8"?>
<a:theme xmlns:a="http://schemas.openxmlformats.org/drawingml/2006/main" name="3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114</TotalTime>
  <Words>179</Words>
  <Application>Microsoft Office PowerPoint</Application>
  <PresentationFormat>Широкоэкранный</PresentationFormat>
  <Paragraphs>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5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Wingdings 3</vt:lpstr>
      <vt:lpstr>Капля</vt:lpstr>
      <vt:lpstr>1_Аспект</vt:lpstr>
      <vt:lpstr>Аспект</vt:lpstr>
      <vt:lpstr>2_Аспект</vt:lpstr>
      <vt:lpstr>3_Аспект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Вдовин Сергей Александрович</cp:lastModifiedBy>
  <cp:revision>10</cp:revision>
  <dcterms:created xsi:type="dcterms:W3CDTF">2023-03-01T08:34:40Z</dcterms:created>
  <dcterms:modified xsi:type="dcterms:W3CDTF">2023-03-01T13:43:02Z</dcterms:modified>
</cp:coreProperties>
</file>